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292" r:id="rId16"/>
    <p:sldId id="257" r:id="rId17"/>
    <p:sldId id="258" r:id="rId18"/>
    <p:sldId id="273" r:id="rId19"/>
    <p:sldId id="293" r:id="rId20"/>
    <p:sldId id="267" r:id="rId21"/>
    <p:sldId id="277" r:id="rId22"/>
    <p:sldId id="294" r:id="rId23"/>
    <p:sldId id="295" r:id="rId24"/>
    <p:sldId id="274" r:id="rId25"/>
    <p:sldId id="275" r:id="rId26"/>
    <p:sldId id="296"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2081" autoAdjust="0"/>
  </p:normalViewPr>
  <p:slideViewPr>
    <p:cSldViewPr snapToGrid="0">
      <p:cViewPr varScale="1">
        <p:scale>
          <a:sx n="96" d="100"/>
          <a:sy n="96" d="100"/>
        </p:scale>
        <p:origin x="102" y="1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custSel delSld modSld">
      <pc:chgData name="Michael MacCoss" userId="afbd1c96-5255-4d89-b6b4-1a00a15797b0" providerId="ADAL" clId="{AEBE237E-7173-43AE-9F17-DB871D117F77}" dt="2023-05-22T16:18:34.277" v="60" actId="1076"/>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sldChg chg="modSp mod">
        <pc:chgData name="Michael MacCoss" userId="afbd1c96-5255-4d89-b6b4-1a00a15797b0" providerId="ADAL" clId="{AEBE237E-7173-43AE-9F17-DB871D117F77}" dt="2023-05-22T16:16:14.581" v="4" actId="1076"/>
        <pc:sldMkLst>
          <pc:docMk/>
          <pc:sldMk cId="3885335099" sldId="291"/>
        </pc:sldMkLst>
        <pc:picChg chg="mod modCrop">
          <ac:chgData name="Michael MacCoss" userId="afbd1c96-5255-4d89-b6b4-1a00a15797b0" providerId="ADAL" clId="{AEBE237E-7173-43AE-9F17-DB871D117F77}" dt="2023-05-22T16:16:14.581" v="4" actId="1076"/>
          <ac:picMkLst>
            <pc:docMk/>
            <pc:sldMk cId="3885335099" sldId="291"/>
            <ac:picMk id="4" creationId="{E46F806E-3D8A-1331-BFF8-AA78F03B1631}"/>
          </ac:picMkLst>
        </pc:picChg>
      </pc:sldChg>
      <pc:sldChg chg="addSp delSp modSp mod modClrScheme delDesignElem chgLayout">
        <pc:chgData name="Michael MacCoss" userId="afbd1c96-5255-4d89-b6b4-1a00a15797b0" providerId="ADAL" clId="{AEBE237E-7173-43AE-9F17-DB871D117F77}" dt="2023-05-22T16:18:34.277" v="60" actId="1076"/>
        <pc:sldMkLst>
          <pc:docMk/>
          <pc:sldMk cId="1740401943" sldId="292"/>
        </pc:sldMkLst>
        <pc:spChg chg="mod ord">
          <ac:chgData name="Michael MacCoss" userId="afbd1c96-5255-4d89-b6b4-1a00a15797b0" providerId="ADAL" clId="{AEBE237E-7173-43AE-9F17-DB871D117F77}" dt="2023-05-22T16:18:29.740" v="59" actId="1076"/>
          <ac:spMkLst>
            <pc:docMk/>
            <pc:sldMk cId="1740401943" sldId="292"/>
            <ac:spMk id="4" creationId="{888AA493-2259-26F5-7715-C77D16D140FC}"/>
          </ac:spMkLst>
        </pc:spChg>
        <pc:spChg chg="add">
          <ac:chgData name="Michael MacCoss" userId="afbd1c96-5255-4d89-b6b4-1a00a15797b0" providerId="ADAL" clId="{AEBE237E-7173-43AE-9F17-DB871D117F77}" dt="2023-05-22T16:17:56.820" v="8" actId="26606"/>
          <ac:spMkLst>
            <pc:docMk/>
            <pc:sldMk cId="1740401943" sldId="292"/>
            <ac:spMk id="10" creationId="{99ED5833-B85B-4103-8A3B-CAB0308E6C15}"/>
          </ac:spMkLst>
        </pc:spChg>
        <pc:spChg chg="del">
          <ac:chgData name="Michael MacCoss" userId="afbd1c96-5255-4d89-b6b4-1a00a15797b0" providerId="ADAL" clId="{AEBE237E-7173-43AE-9F17-DB871D117F77}" dt="2023-05-22T16:17:38.478" v="5" actId="700"/>
          <ac:spMkLst>
            <pc:docMk/>
            <pc:sldMk cId="1740401943" sldId="292"/>
            <ac:spMk id="13" creationId="{823AC064-BC96-4F32-8AE1-B2FD38754823}"/>
          </ac:spMkLst>
        </pc:spChg>
        <pc:picChg chg="mod">
          <ac:chgData name="Michael MacCoss" userId="afbd1c96-5255-4d89-b6b4-1a00a15797b0" providerId="ADAL" clId="{AEBE237E-7173-43AE-9F17-DB871D117F77}" dt="2023-05-22T16:18:34.277" v="60" actId="1076"/>
          <ac:picMkLst>
            <pc:docMk/>
            <pc:sldMk cId="1740401943" sldId="292"/>
            <ac:picMk id="3" creationId="{8266AEF5-7A58-1065-E1B9-AAD06EE8A713}"/>
          </ac:picMkLst>
        </pc:picChg>
        <pc:picChg chg="mod">
          <ac:chgData name="Michael MacCoss" userId="afbd1c96-5255-4d89-b6b4-1a00a15797b0" providerId="ADAL" clId="{AEBE237E-7173-43AE-9F17-DB871D117F77}" dt="2023-05-22T16:18:34.277" v="60" actId="1076"/>
          <ac:picMkLst>
            <pc:docMk/>
            <pc:sldMk cId="1740401943" sldId="292"/>
            <ac:picMk id="8" creationId="{A0FC70A6-6272-B2FF-3F64-CCD799CF0A91}"/>
          </ac:picMkLst>
        </pc:picChg>
        <pc:cxnChg chg="del">
          <ac:chgData name="Michael MacCoss" userId="afbd1c96-5255-4d89-b6b4-1a00a15797b0" providerId="ADAL" clId="{AEBE237E-7173-43AE-9F17-DB871D117F77}" dt="2023-05-22T16:17:38.478" v="5" actId="700"/>
          <ac:cxnSpMkLst>
            <pc:docMk/>
            <pc:sldMk cId="1740401943" sldId="292"/>
            <ac:cxnSpMk id="15" creationId="{7E7C77BC-7138-40B1-A15B-20F57A494629}"/>
          </ac:cxnSpMkLst>
        </pc:cxnChg>
        <pc:cxnChg chg="del">
          <ac:chgData name="Michael MacCoss" userId="afbd1c96-5255-4d89-b6b4-1a00a15797b0" providerId="ADAL" clId="{AEBE237E-7173-43AE-9F17-DB871D117F77}" dt="2023-05-22T16:17:38.478" v="5" actId="700"/>
          <ac:cxnSpMkLst>
            <pc:docMk/>
            <pc:sldMk cId="1740401943" sldId="292"/>
            <ac:cxnSpMk id="17" creationId="{DB146403-F3D6-484B-B2ED-97F9565D0370}"/>
          </ac:cxnSpMkLst>
        </pc:cxnChg>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O-link.</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rotWithShape="1">
          <a:blip r:embed="rId2"/>
          <a:srcRect l="46386"/>
          <a:stretch/>
        </p:blipFill>
        <p:spPr>
          <a:xfrm>
            <a:off x="2693503" y="317815"/>
            <a:ext cx="7007088" cy="6426970"/>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963256" y="553959"/>
            <a:ext cx="10438498" cy="1114380"/>
          </a:xfrm>
        </p:spPr>
        <p:txBody>
          <a:bodyPr vert="horz" lIns="91440" tIns="45720" rIns="91440" bIns="45720" rtlCol="0" anchor="b">
            <a:normAutofit fontScale="90000"/>
          </a:bodyPr>
          <a:lstStyle/>
          <a:p>
            <a:pPr algn="ctr"/>
            <a:r>
              <a:rPr lang="en-US" dirty="0">
                <a:latin typeface="+mn-lt"/>
              </a:rPr>
              <a:t>Single-Molecule Protein Sequencing Methods</a:t>
            </a:r>
          </a:p>
        </p:txBody>
      </p: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617065" y="2222298"/>
            <a:ext cx="4780539" cy="3346376"/>
          </a:xfrm>
          <a:prstGeom prst="rect">
            <a:avLst/>
          </a:prstGeom>
        </p:spPr>
      </p:pic>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094475" y="2358282"/>
            <a:ext cx="5828261" cy="3074407"/>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a:blip r:embed="rId3"/>
          <a:stretch>
            <a:fillRect/>
          </a:stretch>
        </p:blipFill>
        <p:spPr>
          <a:xfrm>
            <a:off x="75360" y="1631102"/>
            <a:ext cx="12041280" cy="3886742"/>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Most Single Molecule Methods are Based on Edman Degradation</a:t>
            </a:r>
          </a:p>
        </p:txBody>
      </p:sp>
      <p:sp>
        <p:nvSpPr>
          <p:cNvPr id="5" name="TextBox 4">
            <a:extLst>
              <a:ext uri="{FF2B5EF4-FFF2-40B4-BE49-F238E27FC236}">
                <a16:creationId xmlns:a16="http://schemas.microsoft.com/office/drawing/2014/main" id="{B63EFEDD-AED0-4FD2-A459-D7DCC8705C65}"/>
              </a:ext>
            </a:extLst>
          </p:cNvPr>
          <p:cNvSpPr txBox="1"/>
          <p:nvPr/>
        </p:nvSpPr>
        <p:spPr>
          <a:xfrm>
            <a:off x="644236" y="6137564"/>
            <a:ext cx="8434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cycle of Edman degradation is about 1 – 1.5 hours!!</a:t>
            </a:r>
          </a:p>
        </p:txBody>
      </p:sp>
    </p:spTree>
    <p:custDataLst>
      <p:tags r:id="rId1"/>
    </p:custDataLst>
    <p:extLst>
      <p:ext uri="{BB962C8B-B14F-4D97-AF65-F5344CB8AC3E}">
        <p14:creationId xmlns:p14="http://schemas.microsoft.com/office/powerpoint/2010/main" val="21883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88034"/>
            <a:ext cx="10806545" cy="969327"/>
          </a:xfrm>
        </p:spPr>
        <p:txBody>
          <a:bodyPr/>
          <a:lstStyle/>
          <a:p>
            <a:r>
              <a:rPr lang="en-US" dirty="0"/>
              <a:t>Anti-Peptide Antibody Decoding -- Nautilus</a:t>
            </a:r>
          </a:p>
        </p:txBody>
      </p:sp>
      <p:grpSp>
        <p:nvGrpSpPr>
          <p:cNvPr id="7" name="Group 6">
            <a:extLst>
              <a:ext uri="{FF2B5EF4-FFF2-40B4-BE49-F238E27FC236}">
                <a16:creationId xmlns:a16="http://schemas.microsoft.com/office/drawing/2014/main" id="{EBE7A373-4C99-4E3D-B5AC-2630FDEBE4B8}"/>
              </a:ext>
            </a:extLst>
          </p:cNvPr>
          <p:cNvGrpSpPr/>
          <p:nvPr/>
        </p:nvGrpSpPr>
        <p:grpSpPr>
          <a:xfrm>
            <a:off x="770979" y="1057362"/>
            <a:ext cx="10284949" cy="5523550"/>
            <a:chOff x="770979" y="1057362"/>
            <a:chExt cx="10284949" cy="5523550"/>
          </a:xfrm>
        </p:grpSpPr>
        <p:pic>
          <p:nvPicPr>
            <p:cNvPr id="4" name="Picture 3">
              <a:extLst>
                <a:ext uri="{FF2B5EF4-FFF2-40B4-BE49-F238E27FC236}">
                  <a16:creationId xmlns:a16="http://schemas.microsoft.com/office/drawing/2014/main" id="{EE024C4C-A403-4DE8-8C2B-8462779624D4}"/>
                </a:ext>
              </a:extLst>
            </p:cNvPr>
            <p:cNvPicPr>
              <a:picLocks noChangeAspect="1"/>
            </p:cNvPicPr>
            <p:nvPr/>
          </p:nvPicPr>
          <p:blipFill>
            <a:blip r:embed="rId2"/>
            <a:stretch>
              <a:fillRect/>
            </a:stretch>
          </p:blipFill>
          <p:spPr>
            <a:xfrm rot="5400000">
              <a:off x="3151679" y="-1323338"/>
              <a:ext cx="5523550" cy="10284949"/>
            </a:xfrm>
            <a:prstGeom prst="rect">
              <a:avLst/>
            </a:prstGeom>
          </p:spPr>
        </p:pic>
        <p:sp>
          <p:nvSpPr>
            <p:cNvPr id="6" name="Rectangle 5">
              <a:extLst>
                <a:ext uri="{FF2B5EF4-FFF2-40B4-BE49-F238E27FC236}">
                  <a16:creationId xmlns:a16="http://schemas.microsoft.com/office/drawing/2014/main" id="{B35A9AFD-F1FC-4F7B-B481-41D0CCA5DD14}"/>
                </a:ext>
              </a:extLst>
            </p:cNvPr>
            <p:cNvSpPr/>
            <p:nvPr/>
          </p:nvSpPr>
          <p:spPr>
            <a:xfrm>
              <a:off x="3920836" y="5985164"/>
              <a:ext cx="1572491" cy="595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343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40" y="1627907"/>
            <a:ext cx="5742648" cy="41328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24598" y="2462715"/>
            <a:ext cx="4792107" cy="22467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Possible to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scale 10x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than Illumina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However, 25,000x is going to require a different approach</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3475</TotalTime>
  <Words>1264</Words>
  <Application>Microsoft Office PowerPoint</Application>
  <PresentationFormat>Widescreen</PresentationFormat>
  <Paragraphs>182</Paragraphs>
  <Slides>26</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Corbel</vt:lpstr>
      <vt:lpstr>Courier New</vt:lpstr>
      <vt:lpstr>NexusSans</vt:lpstr>
      <vt:lpstr>Roboto</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Single-Molecule Protein Sequencing Methods</vt:lpstr>
      <vt:lpstr>Most Single Molecule Methods are Based on Edman Degradation</vt:lpstr>
      <vt:lpstr>Anti-Peptide Antibody Decoding -- Nautilus</vt:lpstr>
      <vt:lpstr>How much better do proteomics methods need to be?</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5</cp:revision>
  <dcterms:created xsi:type="dcterms:W3CDTF">2021-09-22T21:33:59Z</dcterms:created>
  <dcterms:modified xsi:type="dcterms:W3CDTF">2023-05-22T16:18:43Z</dcterms:modified>
</cp:coreProperties>
</file>